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331" r:id="rId5"/>
  </p:sldIdLst>
  <p:sldSz cx="12192000" cy="6858000"/>
  <p:notesSz cx="6807200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1" roundtripDataSignature="AMtx7mj5fiLKyO68Uz2bW5WTdke0CKT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F70"/>
    <a:srgbClr val="DC1E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A94FD-A807-45A3-A6E0-629B321D3FB2}">
  <a:tblStyle styleId="{CB3A94FD-A807-45A3-A6E0-629B321D3F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247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9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5" Type="http://schemas.openxmlformats.org/officeDocument/2006/relationships/tableStyles" Target="tableStyles.xml"/><Relationship Id="rId10" Type="http://schemas.openxmlformats.org/officeDocument/2006/relationships/font" Target="fonts/font4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9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NZ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N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63E652-B8D8-9D68-B994-264B4B0E5776}"/>
              </a:ext>
            </a:extLst>
          </p:cNvPr>
          <p:cNvSpPr txBox="1"/>
          <p:nvPr/>
        </p:nvSpPr>
        <p:spPr>
          <a:xfrm>
            <a:off x="637750" y="3105620"/>
            <a:ext cx="83869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Atua o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Pūaroha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God of Compassion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 unite in prayer across Aotearoa New Zealand on this Celebration Day, we pray in thanksgiving for the life of Venerable Meri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Hōhepa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Suzanne Aubert. We pray that her faith, her courage, and compassionate love will live on in us all.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Ariki: 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Whakarongo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rā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mātou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3E6B-B00A-787F-AF63-A3FBF399DF94}"/>
              </a:ext>
            </a:extLst>
          </p:cNvPr>
          <p:cNvSpPr txBox="1"/>
          <p:nvPr/>
        </p:nvSpPr>
        <p:spPr>
          <a:xfrm flipH="1">
            <a:off x="3105657" y="107472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the faithful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DD9C5-304C-9649-3C6B-3C1D679326F0}"/>
              </a:ext>
            </a:extLst>
          </p:cNvPr>
          <p:cNvSpPr/>
          <p:nvPr/>
        </p:nvSpPr>
        <p:spPr>
          <a:xfrm>
            <a:off x="10619237" y="0"/>
            <a:ext cx="1572763" cy="6858000"/>
          </a:xfrm>
          <a:prstGeom prst="rect">
            <a:avLst/>
          </a:prstGeom>
          <a:solidFill>
            <a:srgbClr val="DD0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painting of a person in a black robe&#10;&#10;Description automatically generated">
            <a:extLst>
              <a:ext uri="{FF2B5EF4-FFF2-40B4-BE49-F238E27FC236}">
                <a16:creationId xmlns:a16="http://schemas.microsoft.com/office/drawing/2014/main" id="{3EB90592-A273-92A2-5394-0CF19902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50" y="219169"/>
            <a:ext cx="2467907" cy="24679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BD49E33-65E0-942F-31AF-E3D4C3E8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749" y="6086929"/>
            <a:ext cx="1874168" cy="55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30268-926B-D0E2-61C8-C38A46B1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228" y="0"/>
            <a:ext cx="332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8c32b19-5269-420e-be15-fee7a3aceca6" xsi:nil="true"/>
    <SharedWithUsers xmlns="7c2dd05b-956f-41b6-9d70-95a578a94108">
      <UserInfo>
        <DisplayName>Sofia Roberts</DisplayName>
        <AccountId>137</AccountId>
        <AccountType/>
      </UserInfo>
    </SharedWithUsers>
    <lcf76f155ced4ddcb4097134ff3c332f xmlns="18c32b19-5269-420e-be15-fee7a3aceca6">
      <Terms xmlns="http://schemas.microsoft.com/office/infopath/2007/PartnerControls"/>
    </lcf76f155ced4ddcb4097134ff3c332f>
    <TaxCatchAll xmlns="7c2dd05b-956f-41b6-9d70-95a578a941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66D166B98054DA9A12A6F2367E35C" ma:contentTypeVersion="16" ma:contentTypeDescription="Create a new document." ma:contentTypeScope="" ma:versionID="004fc8571eec37d9efafe350c2218e89">
  <xsd:schema xmlns:xsd="http://www.w3.org/2001/XMLSchema" xmlns:xs="http://www.w3.org/2001/XMLSchema" xmlns:p="http://schemas.microsoft.com/office/2006/metadata/properties" xmlns:ns2="18c32b19-5269-420e-be15-fee7a3aceca6" xmlns:ns3="7c2dd05b-956f-41b6-9d70-95a578a94108" targetNamespace="http://schemas.microsoft.com/office/2006/metadata/properties" ma:root="true" ma:fieldsID="1ef015086fb8924ea99ec6610784a883" ns2:_="" ns3:_="">
    <xsd:import namespace="18c32b19-5269-420e-be15-fee7a3aceca6"/>
    <xsd:import namespace="7c2dd05b-956f-41b6-9d70-95a578a94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32b19-5269-420e-be15-fee7a3ace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0512df-72b5-4f29-895f-746972be9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dd05b-956f-41b6-9d70-95a578a94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4663a7-08a8-4ddf-90fd-3ae9e9c125cd}" ma:internalName="TaxCatchAll" ma:showField="CatchAllData" ma:web="7c2dd05b-956f-41b6-9d70-95a578a94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64ACC-1777-4F7E-AF29-531D1C9EF05E}">
  <ds:schemaRefs>
    <ds:schemaRef ds:uri="http://schemas.microsoft.com/office/2006/metadata/properties"/>
    <ds:schemaRef ds:uri="http://schemas.microsoft.com/office/infopath/2007/PartnerControls"/>
    <ds:schemaRef ds:uri="18c32b19-5269-420e-be15-fee7a3aceca6"/>
    <ds:schemaRef ds:uri="7c2dd05b-956f-41b6-9d70-95a578a94108"/>
  </ds:schemaRefs>
</ds:datastoreItem>
</file>

<file path=customXml/itemProps2.xml><?xml version="1.0" encoding="utf-8"?>
<ds:datastoreItem xmlns:ds="http://schemas.openxmlformats.org/officeDocument/2006/customXml" ds:itemID="{EC39810B-E067-49DA-BF74-6A17866F5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32b19-5269-420e-be15-fee7a3aceca6"/>
    <ds:schemaRef ds:uri="7c2dd05b-956f-41b6-9d70-95a578a94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3771-AC79-4319-857F-3B184612D1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71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Stacia Rodricks</cp:lastModifiedBy>
  <cp:revision>22</cp:revision>
  <cp:lastPrinted>2023-06-09T02:54:57Z</cp:lastPrinted>
  <dcterms:created xsi:type="dcterms:W3CDTF">2019-06-17T23:49:27Z</dcterms:created>
  <dcterms:modified xsi:type="dcterms:W3CDTF">2023-09-04T22:12:59Z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0x01010004966D166B98054DA9A12A6F2367E35C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