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3FD63-2C2E-5F7B-2E80-3C0319FBA16B}" v="1" dt="2026-02-01T21:42:31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8"/>
  </p:normalViewPr>
  <p:slideViewPr>
    <p:cSldViewPr snapToGrid="0" showGuides="1">
      <p:cViewPr>
        <p:scale>
          <a:sx n="60" d="100"/>
          <a:sy n="60" d="100"/>
        </p:scale>
        <p:origin x="1792" y="13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Prentice" userId="S::kirsty.prentice@compassion.org.nz::9ddf275a-9f0c-4059-9437-9cbdebcf8e0b" providerId="AD" clId="Web-{7653FD63-2C2E-5F7B-2E80-3C0319FBA16B}"/>
    <pc:docChg chg="delSld">
      <pc:chgData name="Kirsty Prentice" userId="S::kirsty.prentice@compassion.org.nz::9ddf275a-9f0c-4059-9437-9cbdebcf8e0b" providerId="AD" clId="Web-{7653FD63-2C2E-5F7B-2E80-3C0319FBA16B}" dt="2026-02-01T21:42:31.118" v="0"/>
      <pc:docMkLst>
        <pc:docMk/>
      </pc:docMkLst>
      <pc:sldChg chg="del">
        <pc:chgData name="Kirsty Prentice" userId="S::kirsty.prentice@compassion.org.nz::9ddf275a-9f0c-4059-9437-9cbdebcf8e0b" providerId="AD" clId="Web-{7653FD63-2C2E-5F7B-2E80-3C0319FBA16B}" dt="2026-02-01T21:42:31.118" v="0"/>
        <pc:sldMkLst>
          <pc:docMk/>
          <pc:sldMk cId="2169013963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D57A-F201-CB03-C195-BCCB171B6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FE9D8-9A0B-EE06-E571-304C487D2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595E-CE82-2C05-3CA9-17D67FF4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9B3E-3593-CBEA-623C-C5ED0152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21755-7DF8-ED70-5FD5-41CF363B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9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46CA-31B2-B440-E426-4C2B3A01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77079-BA58-A392-0827-8B9FCDD82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6BFD-049C-B8FF-CCFC-598DE476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5394D-840C-353E-1A0D-72C7C038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99C03-270E-A6C6-9AF8-2A0B04B5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049CC-531E-E81F-9F83-657D08E4D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A1845-1BFE-1E92-3835-7EF24DACE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55ED8-2444-37F0-03F7-96F4B5EF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5F0B1-F305-BFC6-0E21-4DA7D71B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9AA8D-1D21-B723-646F-C24F8BAD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308D-CC32-0735-2AB9-44C3D9DA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E2E7-D041-DB37-8E8B-BFEA07AE7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5DBBA-E49F-4F41-7551-9FD0FFB7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939F9-3A7C-F215-A06F-243D0B5A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3AFF1-CEE2-B977-37D3-47AFF1F9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B0389-E668-50F7-E7C0-8FDF08AD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24117-AEA8-7281-EB21-9EE9122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893A2-4A34-9202-C2D2-E0EDE49F5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E6D9A-CB26-B484-AB44-DABE5CE3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CB212-7431-FDA7-47E9-7A034446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0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D555-0F0D-4C33-6D37-6893BCAF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D702-102B-CB2B-5C5E-5D243FE2D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80137-CCA8-8921-9429-EC314429A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303C0-301C-2118-904F-0A590B11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4C6B0-373F-4A08-31A7-48C2AEB9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6DF5A-3717-A59B-7D07-3BA9D3AD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0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6B7E-F89A-5B96-1F31-08A3657B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8EC13-39E8-F717-46E9-542DB7955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4B8F0-2F6F-DA58-1C2D-9EAEA2317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31454-854F-ACF6-F8BA-B2A7F886C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4E8D1-0801-14B0-F84C-67DCD187A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9F92A-73F8-F852-8684-576115E6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24715-6D9A-B52D-7F72-3809398E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0D047-C254-817D-2E94-C92134A0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C014-9514-6CD7-6DA5-9CC875DD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32900-A085-2921-58E2-4E46F15D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28547-B081-E3B7-F00E-E3DD4EBD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4847D-ED60-2971-D8B9-C00636381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8F8A2-6A7B-3347-74BA-D50B33ACD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DA382-123B-43E9-E9E8-9FBA5481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70D03-1342-6D64-D7AB-95045CF9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4214-F71A-3EAE-C025-6C52D9E4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FDCCC-4031-E896-37A0-FF87E6344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37D27-3895-C5FE-55E5-1E8ED1409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925D0-CC73-3B3F-064D-6B7E08C7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B101-F4EC-EF25-0017-01845EDAB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455FF-2AAC-D264-5490-74D9B4725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236F-8BBA-EE78-A1FC-6E40EEA0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643B68-913C-4112-FE81-C84C7D26C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83DA3-D59A-25AE-50D5-279951686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22AB6-3C7B-BDB7-ADCA-8F877D88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A0408-F0DF-8E91-2949-30DADCC4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01794-753C-8273-5CBA-4F7AF43A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F7192C-22AC-385F-1F14-FD3832FF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0007D-842B-3B27-19C9-0C1499AA9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41EED-27BB-9E74-A71B-8A6F0E589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3328C3-F079-0446-A984-53800E667D3D}" type="datetimeFigureOut">
              <a:rPr lang="en-US" smtClean="0"/>
              <a:t>2/1/2026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66979-38DE-851C-EB2A-5D71EDF6F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FB37D-066D-2DFA-86F2-DD950A44B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553141-1962-9545-8469-29C4421E7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3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ainting of an old person sitting at a table&#10;&#10;AI-generated content may be incorrect.">
            <a:extLst>
              <a:ext uri="{FF2B5EF4-FFF2-40B4-BE49-F238E27FC236}">
                <a16:creationId xmlns:a16="http://schemas.microsoft.com/office/drawing/2014/main" id="{64648F3D-7180-8177-CFEE-6237C62A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76" b="5394"/>
          <a:stretch>
            <a:fillRect/>
          </a:stretch>
        </p:blipFill>
        <p:spPr>
          <a:xfrm>
            <a:off x="3209" y="10"/>
            <a:ext cx="8395599" cy="68610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F822A-11AC-EDFC-5D44-5B23E8C4707D}"/>
              </a:ext>
            </a:extLst>
          </p:cNvPr>
          <p:cNvSpPr txBox="1"/>
          <p:nvPr/>
        </p:nvSpPr>
        <p:spPr>
          <a:xfrm>
            <a:off x="6898142" y="365125"/>
            <a:ext cx="4969776" cy="588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Bliss Pro Regular"/>
                <a:ea typeface="+mn-lt"/>
                <a:cs typeface="+mn-lt"/>
              </a:rPr>
              <a:t>PRAYER FOR THE BEATIFICATION OF MERI HŌHEPA SUZANNE AUBERT</a:t>
            </a:r>
            <a:endParaRPr lang="en-US" b="1" dirty="0">
              <a:latin typeface="Bliss Pro 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latin typeface="Bliss Pro Regular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Bliss Pro Regular"/>
              </a:rPr>
              <a:t>Lord Jesus Christ,</a:t>
            </a:r>
          </a:p>
          <a:p>
            <a:pPr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Bliss Pro Regular"/>
                <a:ea typeface="+mn-lt"/>
                <a:cs typeface="+mn-lt"/>
              </a:rPr>
              <a:t>You taught us that as often as we show compassion to the least of our brothers and sisters, we show it to you. </a:t>
            </a:r>
          </a:p>
          <a:p>
            <a:pPr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Bliss Pro Regular"/>
                <a:ea typeface="+mn-lt"/>
                <a:cs typeface="+mn-lt"/>
              </a:rPr>
              <a:t>Hear our prayer that Venerable Meri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Hōhepa</a:t>
            </a:r>
            <a:r>
              <a:rPr lang="en-US" dirty="0">
                <a:latin typeface="Bliss Pro Regular"/>
                <a:ea typeface="+mn-lt"/>
                <a:cs typeface="+mn-lt"/>
              </a:rPr>
              <a:t> Suzanne Aubert, who came to Aotearoa New Zealand to be with Māori, and dedicated her life to caring for those in poverty and in need, may soon be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recognised</a:t>
            </a:r>
            <a:r>
              <a:rPr lang="en-US" dirty="0">
                <a:latin typeface="Bliss Pro Regular"/>
                <a:ea typeface="+mn-lt"/>
                <a:cs typeface="+mn-lt"/>
              </a:rPr>
              <a:t> by the Church as a saint.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Bliss Pro Regular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Bliss Pro Regular"/>
              </a:rPr>
              <a:t>Amen.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6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3F755A-5DDA-CCFA-3C9A-974AEFBA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B21C3F5-3E71-2743-3F33-91D94EED4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ainting of an old person sitting at a table&#10;&#10;AI-generated content may be incorrect.">
            <a:extLst>
              <a:ext uri="{FF2B5EF4-FFF2-40B4-BE49-F238E27FC236}">
                <a16:creationId xmlns:a16="http://schemas.microsoft.com/office/drawing/2014/main" id="{DA0A2C2F-890A-B2D7-3A51-9BFF970E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76" b="5394"/>
          <a:stretch>
            <a:fillRect/>
          </a:stretch>
        </p:blipFill>
        <p:spPr>
          <a:xfrm>
            <a:off x="3209" y="10"/>
            <a:ext cx="8395599" cy="68610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63E1D2-518A-0A0D-EED9-E61597C1A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DDE56-983E-2C0C-704E-4D51A487F312}"/>
              </a:ext>
            </a:extLst>
          </p:cNvPr>
          <p:cNvSpPr txBox="1"/>
          <p:nvPr/>
        </p:nvSpPr>
        <p:spPr>
          <a:xfrm>
            <a:off x="6898142" y="365125"/>
            <a:ext cx="4969776" cy="588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Bliss Pro Regular"/>
                <a:ea typeface="+mn-lt"/>
                <a:cs typeface="+mn-lt"/>
              </a:rPr>
              <a:t>HE ĪNOI MŌ TE HĀTOTANGA O MERI HŌHEPA</a:t>
            </a:r>
            <a:endParaRPr lang="en-US" dirty="0">
              <a:latin typeface="Bliss Pro Regular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Bliss Pro Regular"/>
                <a:ea typeface="+mn-lt"/>
                <a:cs typeface="+mn-lt"/>
              </a:rPr>
              <a:t>E </a:t>
            </a:r>
            <a:r>
              <a:rPr lang="en-US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Ariki e </a:t>
            </a:r>
            <a:r>
              <a:rPr lang="en-US" err="1">
                <a:latin typeface="Bliss Pro Regular"/>
                <a:ea typeface="+mn-lt"/>
                <a:cs typeface="+mn-lt"/>
              </a:rPr>
              <a:t>Hēhu</a:t>
            </a:r>
            <a:r>
              <a:rPr lang="en-US" dirty="0">
                <a:latin typeface="Bliss Pro Regular"/>
                <a:ea typeface="+mn-lt"/>
                <a:cs typeface="+mn-lt"/>
              </a:rPr>
              <a:t> Karaiti,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err="1">
                <a:latin typeface="Bliss Pro Regular"/>
                <a:ea typeface="+mn-lt"/>
                <a:cs typeface="+mn-lt"/>
              </a:rPr>
              <a:t>Nāu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mātou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whakaako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mēnā</a:t>
            </a:r>
            <a:r>
              <a:rPr lang="en-US" dirty="0">
                <a:latin typeface="Bliss Pro Regular"/>
                <a:ea typeface="+mn-lt"/>
                <a:cs typeface="+mn-lt"/>
              </a:rPr>
              <a:t> ka </a:t>
            </a:r>
            <a:r>
              <a:rPr lang="en-US" err="1">
                <a:latin typeface="Bliss Pro Regular"/>
                <a:ea typeface="+mn-lt"/>
                <a:cs typeface="+mn-lt"/>
              </a:rPr>
              <a:t>puaki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atu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mātou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pūaroha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mō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iti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err="1">
                <a:latin typeface="Bliss Pro Regular"/>
                <a:ea typeface="+mn-lt"/>
                <a:cs typeface="+mn-lt"/>
              </a:rPr>
              <a:t>arā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err="1">
                <a:latin typeface="Bliss Pro Regular"/>
                <a:ea typeface="+mn-lt"/>
                <a:cs typeface="+mn-lt"/>
              </a:rPr>
              <a:t>ngā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tēina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err="1">
                <a:latin typeface="Bliss Pro Regular"/>
                <a:ea typeface="+mn-lt"/>
                <a:cs typeface="+mn-lt"/>
              </a:rPr>
              <a:t>ngā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tuākana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err="1">
                <a:latin typeface="Bliss Pro Regular"/>
                <a:ea typeface="+mn-lt"/>
                <a:cs typeface="+mn-lt"/>
              </a:rPr>
              <a:t>ngā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tuāhine</a:t>
            </a:r>
            <a:r>
              <a:rPr lang="en-US" dirty="0">
                <a:latin typeface="Bliss Pro Regular"/>
                <a:ea typeface="+mn-lt"/>
                <a:cs typeface="+mn-lt"/>
              </a:rPr>
              <a:t> me </a:t>
            </a:r>
            <a:r>
              <a:rPr lang="en-US" err="1">
                <a:latin typeface="Bliss Pro Regular"/>
                <a:ea typeface="+mn-lt"/>
                <a:cs typeface="+mn-lt"/>
              </a:rPr>
              <a:t>ngā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tungāne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err="1">
                <a:latin typeface="Bliss Pro Regular"/>
                <a:ea typeface="+mn-lt"/>
                <a:cs typeface="+mn-lt"/>
              </a:rPr>
              <a:t>kātahi</a:t>
            </a:r>
            <a:r>
              <a:rPr lang="en-US" dirty="0">
                <a:latin typeface="Bliss Pro Regular"/>
                <a:ea typeface="+mn-lt"/>
                <a:cs typeface="+mn-lt"/>
              </a:rPr>
              <a:t> ka </a:t>
            </a:r>
            <a:r>
              <a:rPr lang="en-US" err="1">
                <a:latin typeface="Bliss Pro Regular"/>
                <a:ea typeface="+mn-lt"/>
                <a:cs typeface="+mn-lt"/>
              </a:rPr>
              <a:t>whakaatu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mātou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err="1">
                <a:latin typeface="Bliss Pro Regular"/>
                <a:ea typeface="+mn-lt"/>
                <a:cs typeface="+mn-lt"/>
              </a:rPr>
              <a:t>pūaroha</a:t>
            </a:r>
            <a:r>
              <a:rPr lang="en-US" dirty="0">
                <a:latin typeface="Bliss Pro Regular"/>
                <a:ea typeface="+mn-lt"/>
                <a:cs typeface="+mn-lt"/>
              </a:rPr>
              <a:t> ki ā </a:t>
            </a:r>
            <a:r>
              <a:rPr lang="en-US" err="1">
                <a:latin typeface="Bliss Pro Regular"/>
                <a:ea typeface="+mn-lt"/>
                <a:cs typeface="+mn-lt"/>
              </a:rPr>
              <a:t>koe</a:t>
            </a:r>
            <a:r>
              <a:rPr lang="en-US" dirty="0">
                <a:latin typeface="Bliss Pro Regular"/>
                <a:ea typeface="+mn-lt"/>
                <a:cs typeface="+mn-lt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latin typeface="Bliss Pro Regular"/>
                <a:ea typeface="+mn-lt"/>
                <a:cs typeface="+mn-lt"/>
              </a:rPr>
              <a:t>Whakarongo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mai</a:t>
            </a:r>
            <a:r>
              <a:rPr lang="en-US" dirty="0">
                <a:latin typeface="Bliss Pro Regular"/>
                <a:ea typeface="+mn-lt"/>
                <a:cs typeface="+mn-lt"/>
              </a:rPr>
              <a:t> ki ā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mātou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īnoi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mō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Kahurangi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nei</a:t>
            </a:r>
            <a:r>
              <a:rPr lang="en-US" dirty="0">
                <a:latin typeface="Bliss Pro Regular"/>
                <a:ea typeface="+mn-lt"/>
                <a:cs typeface="+mn-lt"/>
              </a:rPr>
              <a:t> a Meri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Hōhepa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haere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mai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ia</a:t>
            </a:r>
            <a:r>
              <a:rPr lang="en-US" dirty="0">
                <a:latin typeface="Bliss Pro Regular"/>
                <a:ea typeface="+mn-lt"/>
                <a:cs typeface="+mn-lt"/>
              </a:rPr>
              <a:t> ki Aotearoa, ki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iwi Māori, ā,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whakatapua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tōna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oranga</a:t>
            </a:r>
            <a:r>
              <a:rPr lang="en-US" dirty="0">
                <a:latin typeface="Bliss Pro Regular"/>
                <a:ea typeface="+mn-lt"/>
                <a:cs typeface="+mn-lt"/>
              </a:rPr>
              <a:t> ki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hunga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rawakore</a:t>
            </a:r>
            <a:r>
              <a:rPr lang="en-US" dirty="0">
                <a:latin typeface="Bliss Pro Regular"/>
                <a:ea typeface="+mn-lt"/>
                <a:cs typeface="+mn-lt"/>
              </a:rPr>
              <a:t> me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hunga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whai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oranga</a:t>
            </a:r>
            <a:r>
              <a:rPr lang="en-US" dirty="0">
                <a:latin typeface="Bliss Pro Regular"/>
                <a:ea typeface="+mn-lt"/>
                <a:cs typeface="+mn-lt"/>
              </a:rPr>
              <a:t>,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nā</a:t>
            </a:r>
            <a:r>
              <a:rPr lang="en-US" dirty="0">
                <a:latin typeface="Bliss Pro Regular"/>
                <a:ea typeface="+mn-lt"/>
                <a:cs typeface="+mn-lt"/>
              </a:rPr>
              <a:t> kia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whakamanatia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ia</a:t>
            </a:r>
            <a:r>
              <a:rPr lang="en-US" dirty="0">
                <a:latin typeface="Bliss Pro Regular"/>
                <a:ea typeface="+mn-lt"/>
                <a:cs typeface="+mn-lt"/>
              </a:rPr>
              <a:t> e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te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Hāhi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hei</a:t>
            </a:r>
            <a:r>
              <a:rPr lang="en-US" dirty="0">
                <a:latin typeface="Bliss Pro Regular"/>
                <a:ea typeface="+mn-lt"/>
                <a:cs typeface="+mn-lt"/>
              </a:rPr>
              <a:t> </a:t>
            </a:r>
            <a:r>
              <a:rPr lang="en-US" dirty="0" err="1">
                <a:latin typeface="Bliss Pro Regular"/>
                <a:ea typeface="+mn-lt"/>
                <a:cs typeface="+mn-lt"/>
              </a:rPr>
              <a:t>hāto</a:t>
            </a:r>
            <a:r>
              <a:rPr lang="en-US" dirty="0">
                <a:latin typeface="Bliss Pro Regular"/>
                <a:ea typeface="+mn-lt"/>
                <a:cs typeface="+mn-lt"/>
              </a:rPr>
              <a:t>.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latin typeface="Bliss Pro Regular"/>
                <a:ea typeface="+mn-lt"/>
                <a:cs typeface="+mn-lt"/>
              </a:rPr>
              <a:t>Āmene</a:t>
            </a:r>
            <a:r>
              <a:rPr lang="en-US" dirty="0">
                <a:latin typeface="Bliss Pro Regular"/>
                <a:ea typeface="+mn-lt"/>
                <a:cs typeface="+mn-lt"/>
              </a:rPr>
              <a:t>.</a:t>
            </a:r>
            <a:endParaRPr lang="en-US" dirty="0">
              <a:latin typeface="Bliss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89040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c32b19-5269-420e-be15-fee7a3aceca6">
      <Terms xmlns="http://schemas.microsoft.com/office/infopath/2007/PartnerControls"/>
    </lcf76f155ced4ddcb4097134ff3c332f>
    <TaxCatchAll xmlns="7c2dd05b-956f-41b6-9d70-95a578a941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966D166B98054DA9A12A6F2367E35C" ma:contentTypeVersion="19" ma:contentTypeDescription="Create a new document." ma:contentTypeScope="" ma:versionID="4742fe9ff38886d2a5faaf470c742686">
  <xsd:schema xmlns:xsd="http://www.w3.org/2001/XMLSchema" xmlns:xs="http://www.w3.org/2001/XMLSchema" xmlns:p="http://schemas.microsoft.com/office/2006/metadata/properties" xmlns:ns2="18c32b19-5269-420e-be15-fee7a3aceca6" xmlns:ns3="7c2dd05b-956f-41b6-9d70-95a578a94108" targetNamespace="http://schemas.microsoft.com/office/2006/metadata/properties" ma:root="true" ma:fieldsID="28dc4cacdafbdfe5bbc32a04d74b6523" ns2:_="" ns3:_="">
    <xsd:import namespace="18c32b19-5269-420e-be15-fee7a3aceca6"/>
    <xsd:import namespace="7c2dd05b-956f-41b6-9d70-95a578a94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c32b19-5269-420e-be15-fee7a3ace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0512df-72b5-4f29-895f-746972be9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dd05b-956f-41b6-9d70-95a578a94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4663a7-08a8-4ddf-90fd-3ae9e9c125cd}" ma:internalName="TaxCatchAll" ma:showField="CatchAllData" ma:web="7c2dd05b-956f-41b6-9d70-95a578a94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F4E17B-EC17-4704-ADE9-99F3A4CB2CC9}">
  <ds:schemaRefs>
    <ds:schemaRef ds:uri="http://schemas.microsoft.com/office/2006/metadata/properties"/>
    <ds:schemaRef ds:uri="http://schemas.microsoft.com/office/infopath/2007/PartnerControls"/>
    <ds:schemaRef ds:uri="18c32b19-5269-420e-be15-fee7a3aceca6"/>
    <ds:schemaRef ds:uri="7c2dd05b-956f-41b6-9d70-95a578a94108"/>
  </ds:schemaRefs>
</ds:datastoreItem>
</file>

<file path=customXml/itemProps2.xml><?xml version="1.0" encoding="utf-8"?>
<ds:datastoreItem xmlns:ds="http://schemas.openxmlformats.org/officeDocument/2006/customXml" ds:itemID="{C5607BAB-F2E8-4864-B956-D4091DF3CF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EEC10A-51F7-499C-AD52-4FFB4A36CD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c32b19-5269-420e-be15-fee7a3aceca6"/>
    <ds:schemaRef ds:uri="7c2dd05b-956f-41b6-9d70-95a578a941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</Words>
  <Application>Microsoft Office PowerPoint</Application>
  <PresentationFormat>Widescreen</PresentationFormat>
  <Paragraphs>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Toni Gibson</dc:creator>
  <cp:lastModifiedBy>Toni Gibson</cp:lastModifiedBy>
  <cp:revision>86</cp:revision>
  <dcterms:created xsi:type="dcterms:W3CDTF">2025-09-16T21:07:27Z</dcterms:created>
  <dcterms:modified xsi:type="dcterms:W3CDTF">2026-02-01T21:42:31Z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0x01010004966D166B98054DA9A12A6F2367E35C</vt:lpwstr>
  </property>
  <property fmtid="{D5CDD505-2E9C-101B-9397-08002B2CF9AE}" pid="3" name="MediaServiceImageTags">
    <vt:lpwstr/>
  </property>
</Properties>
</file>